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6858000" cx="12192000"/>
  <p:notesSz cx="6858000" cy="9144000"/>
  <p:embeddedFontLst>
    <p:embeddedFont>
      <p:font typeface="Book Antiqua"/>
      <p:regular r:id="rId11"/>
      <p:bold r:id="rId12"/>
      <p:italic r:id="rId13"/>
      <p:boldItalic r:id="rId14"/>
    </p:embeddedFont>
    <p:embeddedFont>
      <p:font typeface="Nanum Gothic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7" roundtripDataSignature="AMtx7mgjOXCXO20TycROin2uiBMR3Frv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BookAntiqua-regular.fntdata"/><Relationship Id="rId10" Type="http://schemas.openxmlformats.org/officeDocument/2006/relationships/slide" Target="slides/slide6.xml"/><Relationship Id="rId13" Type="http://schemas.openxmlformats.org/officeDocument/2006/relationships/font" Target="fonts/BookAntiqua-italic.fntdata"/><Relationship Id="rId12" Type="http://schemas.openxmlformats.org/officeDocument/2006/relationships/font" Target="fonts/BookAntiqua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NanumGothic-regular.fntdata"/><Relationship Id="rId14" Type="http://schemas.openxmlformats.org/officeDocument/2006/relationships/font" Target="fonts/BookAntiqua-boldItalic.fntdata"/><Relationship Id="rId17" Type="http://customschemas.google.com/relationships/presentationmetadata" Target="metadata"/><Relationship Id="rId16" Type="http://schemas.openxmlformats.org/officeDocument/2006/relationships/font" Target="fonts/NanumGothic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jp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e5af2762b6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e5af2762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6.jpg"/><Relationship Id="rId9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24.png"/><Relationship Id="rId7" Type="http://schemas.openxmlformats.org/officeDocument/2006/relationships/image" Target="../media/image9.png"/><Relationship Id="rId8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15.png"/><Relationship Id="rId6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9" Type="http://schemas.openxmlformats.org/officeDocument/2006/relationships/image" Target="../media/image22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7.png"/><Relationship Id="rId8" Type="http://schemas.openxmlformats.org/officeDocument/2006/relationships/image" Target="../media/image2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1055440" y="476672"/>
            <a:ext cx="288032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00" u="none" cap="none" strike="noStrike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홈</a:t>
            </a:r>
            <a:endParaRPr/>
          </a:p>
        </p:txBody>
      </p:sp>
      <p:sp>
        <p:nvSpPr>
          <p:cNvPr id="85" name="Google Shape;85;p1"/>
          <p:cNvSpPr txBox="1"/>
          <p:nvPr/>
        </p:nvSpPr>
        <p:spPr>
          <a:xfrm>
            <a:off x="6096000" y="260648"/>
            <a:ext cx="288032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홈페이지</a:t>
            </a:r>
            <a:endParaRPr sz="1000">
              <a:solidFill>
                <a:schemeClr val="dk2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47328" y="692696"/>
            <a:ext cx="9577064" cy="24622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6960096" y="692696"/>
            <a:ext cx="2952328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HOME | LOGIN | SIGN UP | PROFILE</a:t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descr="픽쳐-아이콘크기.jpg (612×612)" id="88" name="Google Shape;8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7420" y="5427689"/>
            <a:ext cx="1368152" cy="1063967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/>
          <p:nvPr/>
        </p:nvSpPr>
        <p:spPr>
          <a:xfrm>
            <a:off x="5373335" y="1255038"/>
            <a:ext cx="16561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자유게시판</a:t>
            </a:r>
            <a:endParaRPr/>
          </a:p>
        </p:txBody>
      </p:sp>
      <p:sp>
        <p:nvSpPr>
          <p:cNvPr id="90" name="Google Shape;90;p1"/>
          <p:cNvSpPr/>
          <p:nvPr/>
        </p:nvSpPr>
        <p:spPr>
          <a:xfrm>
            <a:off x="7896200" y="1267599"/>
            <a:ext cx="79701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자료실</a:t>
            </a:r>
            <a:endParaRPr sz="18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9335" y="1160748"/>
            <a:ext cx="591851" cy="59185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/>
          <p:nvPr/>
        </p:nvSpPr>
        <p:spPr>
          <a:xfrm>
            <a:off x="4433345" y="1255038"/>
            <a:ext cx="805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일정표</a:t>
            </a:r>
            <a:endParaRPr/>
          </a:p>
        </p:txBody>
      </p:sp>
      <p:sp>
        <p:nvSpPr>
          <p:cNvPr id="93" name="Google Shape;93;p1"/>
          <p:cNvSpPr/>
          <p:nvPr/>
        </p:nvSpPr>
        <p:spPr>
          <a:xfrm>
            <a:off x="6605227" y="1255038"/>
            <a:ext cx="120097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모임게시판</a:t>
            </a:r>
            <a:endParaRPr/>
          </a:p>
        </p:txBody>
      </p:sp>
      <p:sp>
        <p:nvSpPr>
          <p:cNvPr id="94" name="Google Shape;94;p1"/>
          <p:cNvSpPr/>
          <p:nvPr/>
        </p:nvSpPr>
        <p:spPr>
          <a:xfrm>
            <a:off x="352127" y="3429000"/>
            <a:ext cx="145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HIT 게시글</a:t>
            </a:r>
            <a:endParaRPr/>
          </a:p>
        </p:txBody>
      </p:sp>
      <p:pic>
        <p:nvPicPr>
          <p:cNvPr id="95" name="Google Shape;95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69245" y="1966774"/>
            <a:ext cx="9333228" cy="1119987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"/>
          <p:cNvSpPr/>
          <p:nvPr/>
        </p:nvSpPr>
        <p:spPr>
          <a:xfrm>
            <a:off x="1968239" y="3663518"/>
            <a:ext cx="64807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+더보기</a:t>
            </a:r>
            <a:endParaRPr/>
          </a:p>
        </p:txBody>
      </p:sp>
      <p:sp>
        <p:nvSpPr>
          <p:cNvPr id="97" name="Google Shape;97;p1"/>
          <p:cNvSpPr txBox="1"/>
          <p:nvPr/>
        </p:nvSpPr>
        <p:spPr>
          <a:xfrm>
            <a:off x="352114" y="3986684"/>
            <a:ext cx="17281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XX고등학교 후보자 공약 모음</a:t>
            </a:r>
            <a:endParaRPr/>
          </a:p>
        </p:txBody>
      </p:sp>
      <p:sp>
        <p:nvSpPr>
          <p:cNvPr id="98" name="Google Shape;98;p1"/>
          <p:cNvSpPr/>
          <p:nvPr/>
        </p:nvSpPr>
        <p:spPr>
          <a:xfrm>
            <a:off x="352114" y="4175036"/>
            <a:ext cx="194016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 3회 운남동 학교 연합 대축제…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352114" y="4363388"/>
            <a:ext cx="17281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서울시 학생인권조례 폐지 토론</a:t>
            </a:r>
            <a:endParaRPr/>
          </a:p>
        </p:txBody>
      </p:sp>
      <p:sp>
        <p:nvSpPr>
          <p:cNvPr id="100" name="Google Shape;100;p1"/>
          <p:cNvSpPr txBox="1"/>
          <p:nvPr/>
        </p:nvSpPr>
        <p:spPr>
          <a:xfrm>
            <a:off x="1968239" y="4017462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1" name="Google Shape;101;p1"/>
          <p:cNvSpPr txBox="1"/>
          <p:nvPr/>
        </p:nvSpPr>
        <p:spPr>
          <a:xfrm>
            <a:off x="1977107" y="4202128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2" name="Google Shape;102;p1"/>
          <p:cNvSpPr txBox="1"/>
          <p:nvPr/>
        </p:nvSpPr>
        <p:spPr>
          <a:xfrm>
            <a:off x="1968239" y="4389196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3" name="Google Shape;103;p1"/>
          <p:cNvSpPr/>
          <p:nvPr/>
        </p:nvSpPr>
        <p:spPr>
          <a:xfrm>
            <a:off x="2895700" y="3431300"/>
            <a:ext cx="161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모임 게시판</a:t>
            </a:r>
            <a:endParaRPr/>
          </a:p>
        </p:txBody>
      </p:sp>
      <p:sp>
        <p:nvSpPr>
          <p:cNvPr id="104" name="Google Shape;104;p1"/>
          <p:cNvSpPr/>
          <p:nvPr/>
        </p:nvSpPr>
        <p:spPr>
          <a:xfrm>
            <a:off x="4511824" y="3665814"/>
            <a:ext cx="64807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+더보기</a:t>
            </a:r>
            <a:endParaRPr/>
          </a:p>
        </p:txBody>
      </p:sp>
      <p:sp>
        <p:nvSpPr>
          <p:cNvPr id="105" name="Google Shape;105;p1"/>
          <p:cNvSpPr txBox="1"/>
          <p:nvPr/>
        </p:nvSpPr>
        <p:spPr>
          <a:xfrm>
            <a:off x="2895699" y="3988980"/>
            <a:ext cx="17281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오지도 쓰레기 소각장 건설 반대…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6" name="Google Shape;106;p1"/>
          <p:cNvSpPr/>
          <p:nvPr/>
        </p:nvSpPr>
        <p:spPr>
          <a:xfrm>
            <a:off x="2895699" y="4177332"/>
            <a:ext cx="194016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 3회 운남동 학교 연합 대축제…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7" name="Google Shape;107;p1"/>
          <p:cNvSpPr txBox="1"/>
          <p:nvPr/>
        </p:nvSpPr>
        <p:spPr>
          <a:xfrm>
            <a:off x="2895699" y="4365684"/>
            <a:ext cx="17281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인천광역시 학생회장단 리더쉽….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8" name="Google Shape;108;p1"/>
          <p:cNvSpPr txBox="1"/>
          <p:nvPr/>
        </p:nvSpPr>
        <p:spPr>
          <a:xfrm>
            <a:off x="4511824" y="4019758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9" name="Google Shape;109;p1"/>
          <p:cNvSpPr txBox="1"/>
          <p:nvPr/>
        </p:nvSpPr>
        <p:spPr>
          <a:xfrm>
            <a:off x="4520692" y="4204424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4511824" y="4391492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1" name="Google Shape;111;p1"/>
          <p:cNvSpPr/>
          <p:nvPr/>
        </p:nvSpPr>
        <p:spPr>
          <a:xfrm>
            <a:off x="2927650" y="5015475"/>
            <a:ext cx="161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토론 게시판</a:t>
            </a:r>
            <a:endParaRPr/>
          </a:p>
        </p:txBody>
      </p:sp>
      <p:sp>
        <p:nvSpPr>
          <p:cNvPr id="112" name="Google Shape;112;p1"/>
          <p:cNvSpPr/>
          <p:nvPr/>
        </p:nvSpPr>
        <p:spPr>
          <a:xfrm>
            <a:off x="4543773" y="5249990"/>
            <a:ext cx="64807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+더보기</a:t>
            </a:r>
            <a:endParaRPr/>
          </a:p>
        </p:txBody>
      </p:sp>
      <p:sp>
        <p:nvSpPr>
          <p:cNvPr id="113" name="Google Shape;113;p1"/>
          <p:cNvSpPr txBox="1"/>
          <p:nvPr/>
        </p:nvSpPr>
        <p:spPr>
          <a:xfrm>
            <a:off x="2927648" y="5573156"/>
            <a:ext cx="17281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학생화실을 교사가 무단으로 사…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4" name="Google Shape;114;p1"/>
          <p:cNvSpPr/>
          <p:nvPr/>
        </p:nvSpPr>
        <p:spPr>
          <a:xfrm>
            <a:off x="2927648" y="5761508"/>
            <a:ext cx="1940161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사복을 전면적으로 허용해주는…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5" name="Google Shape;115;p1"/>
          <p:cNvSpPr txBox="1"/>
          <p:nvPr/>
        </p:nvSpPr>
        <p:spPr>
          <a:xfrm>
            <a:off x="2927648" y="5949860"/>
            <a:ext cx="17281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서울시 학생인권조례 폐지 관련…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p1"/>
          <p:cNvSpPr txBox="1"/>
          <p:nvPr/>
        </p:nvSpPr>
        <p:spPr>
          <a:xfrm>
            <a:off x="4543773" y="5603934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p1"/>
          <p:cNvSpPr txBox="1"/>
          <p:nvPr/>
        </p:nvSpPr>
        <p:spPr>
          <a:xfrm>
            <a:off x="4552641" y="5788600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8" name="Google Shape;118;p1"/>
          <p:cNvSpPr txBox="1"/>
          <p:nvPr/>
        </p:nvSpPr>
        <p:spPr>
          <a:xfrm>
            <a:off x="4543773" y="5975668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9" name="Google Shape;119;p1"/>
          <p:cNvSpPr/>
          <p:nvPr/>
        </p:nvSpPr>
        <p:spPr>
          <a:xfrm>
            <a:off x="425527" y="5063275"/>
            <a:ext cx="151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사진 게시판</a:t>
            </a:r>
            <a:endParaRPr/>
          </a:p>
        </p:txBody>
      </p:sp>
      <p:sp>
        <p:nvSpPr>
          <p:cNvPr id="120" name="Google Shape;120;p1"/>
          <p:cNvSpPr/>
          <p:nvPr/>
        </p:nvSpPr>
        <p:spPr>
          <a:xfrm>
            <a:off x="1991544" y="5197842"/>
            <a:ext cx="64807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+더보기</a:t>
            </a:r>
            <a:endParaRPr/>
          </a:p>
        </p:txBody>
      </p:sp>
      <p:pic>
        <p:nvPicPr>
          <p:cNvPr descr="픽쳐-아이콘크기.jpg (612×612)" id="121" name="Google Shape;121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25824" y="6098345"/>
            <a:ext cx="525025" cy="40829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픽쳐-아이콘크기.jpg (612×612)" id="122" name="Google Shape;122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39384" y="5551378"/>
            <a:ext cx="525025" cy="40829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1"/>
          <p:cNvCxnSpPr/>
          <p:nvPr/>
        </p:nvCxnSpPr>
        <p:spPr>
          <a:xfrm>
            <a:off x="437420" y="3878962"/>
            <a:ext cx="2013429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4" name="Google Shape;124;p1"/>
          <p:cNvCxnSpPr/>
          <p:nvPr/>
        </p:nvCxnSpPr>
        <p:spPr>
          <a:xfrm>
            <a:off x="2985697" y="3864104"/>
            <a:ext cx="2013429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5" name="Google Shape;125;p1"/>
          <p:cNvCxnSpPr/>
          <p:nvPr/>
        </p:nvCxnSpPr>
        <p:spPr>
          <a:xfrm>
            <a:off x="3017646" y="5463138"/>
            <a:ext cx="2013429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6" name="Google Shape;126;p1"/>
          <p:cNvCxnSpPr/>
          <p:nvPr/>
        </p:nvCxnSpPr>
        <p:spPr>
          <a:xfrm>
            <a:off x="482171" y="5382508"/>
            <a:ext cx="2013429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27" name="Google Shape;127;p1"/>
          <p:cNvPicPr preferRelativeResize="0"/>
          <p:nvPr/>
        </p:nvPicPr>
        <p:blipFill rotWithShape="1">
          <a:blip r:embed="rId7">
            <a:alphaModFix/>
          </a:blip>
          <a:srcRect b="4002" l="0" r="0" t="0"/>
          <a:stretch/>
        </p:blipFill>
        <p:spPr>
          <a:xfrm>
            <a:off x="8294706" y="3212977"/>
            <a:ext cx="1150166" cy="3312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5109377" y="3233916"/>
            <a:ext cx="3083946" cy="209768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"/>
          <p:cNvSpPr/>
          <p:nvPr/>
        </p:nvSpPr>
        <p:spPr>
          <a:xfrm>
            <a:off x="5039943" y="3233916"/>
            <a:ext cx="768025" cy="26709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p1"/>
          <p:cNvSpPr txBox="1"/>
          <p:nvPr/>
        </p:nvSpPr>
        <p:spPr>
          <a:xfrm>
            <a:off x="6201427" y="3206275"/>
            <a:ext cx="11066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일정표</a:t>
            </a:r>
            <a:endParaRPr/>
          </a:p>
        </p:txBody>
      </p:sp>
      <p:pic>
        <p:nvPicPr>
          <p:cNvPr id="131" name="Google Shape;131;p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79376" y="984097"/>
            <a:ext cx="1200970" cy="120097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"/>
          <p:cNvSpPr/>
          <p:nvPr/>
        </p:nvSpPr>
        <p:spPr>
          <a:xfrm>
            <a:off x="5412544" y="5647810"/>
            <a:ext cx="2385366" cy="215429"/>
          </a:xfrm>
          <a:prstGeom prst="roundRect">
            <a:avLst>
              <a:gd fmla="val 16667" name="adj"/>
            </a:avLst>
          </a:prstGeom>
          <a:solidFill>
            <a:srgbClr val="FF939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04 14 ~ 04 17                    기말고사    </a:t>
            </a:r>
            <a:r>
              <a:rPr lang="ko-KR" sz="800">
                <a:solidFill>
                  <a:srgbClr val="FF9393"/>
                </a:solidFill>
                <a:latin typeface="Malgun Gothic"/>
                <a:ea typeface="Malgun Gothic"/>
                <a:cs typeface="Malgun Gothic"/>
                <a:sym typeface="Malgun Gothic"/>
              </a:rPr>
              <a:t>ㅏ</a:t>
            </a:r>
            <a:r>
              <a:rPr lang="ko-KR" sz="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</a:t>
            </a:r>
            <a:endParaRPr/>
          </a:p>
        </p:txBody>
      </p:sp>
      <p:sp>
        <p:nvSpPr>
          <p:cNvPr id="133" name="Google Shape;133;p1"/>
          <p:cNvSpPr/>
          <p:nvPr/>
        </p:nvSpPr>
        <p:spPr>
          <a:xfrm>
            <a:off x="5409736" y="5943517"/>
            <a:ext cx="2385366" cy="215429"/>
          </a:xfrm>
          <a:prstGeom prst="roundRect">
            <a:avLst>
              <a:gd fmla="val 16667" name="adj"/>
            </a:avLst>
          </a:prstGeom>
          <a:solidFill>
            <a:srgbClr val="FF939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04 22                                 </a:t>
            </a:r>
            <a:r>
              <a:rPr lang="ko-KR" sz="800">
                <a:solidFill>
                  <a:srgbClr val="FF9393"/>
                </a:solidFill>
                <a:latin typeface="Malgun Gothic"/>
                <a:ea typeface="Malgun Gothic"/>
                <a:cs typeface="Malgun Gothic"/>
                <a:sym typeface="Malgun Gothic"/>
              </a:rPr>
              <a:t>ㅍ</a:t>
            </a:r>
            <a:endParaRPr/>
          </a:p>
        </p:txBody>
      </p:sp>
      <p:sp>
        <p:nvSpPr>
          <p:cNvPr id="134" name="Google Shape;134;p1"/>
          <p:cNvSpPr/>
          <p:nvPr/>
        </p:nvSpPr>
        <p:spPr>
          <a:xfrm>
            <a:off x="5420831" y="6239225"/>
            <a:ext cx="2385366" cy="215429"/>
          </a:xfrm>
          <a:prstGeom prst="roundRect">
            <a:avLst>
              <a:gd fmla="val 16667" name="adj"/>
            </a:avLst>
          </a:prstGeom>
          <a:solidFill>
            <a:srgbClr val="FF939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04 30                  리더쉽 워크숍</a:t>
            </a:r>
            <a:endParaRPr/>
          </a:p>
        </p:txBody>
      </p:sp>
      <p:sp>
        <p:nvSpPr>
          <p:cNvPr id="135" name="Google Shape;135;p1"/>
          <p:cNvSpPr/>
          <p:nvPr/>
        </p:nvSpPr>
        <p:spPr>
          <a:xfrm>
            <a:off x="6586834" y="5942114"/>
            <a:ext cx="1612023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운남동 학교 연합 축제</a:t>
            </a:r>
            <a:endParaRPr/>
          </a:p>
        </p:txBody>
      </p:sp>
      <p:sp>
        <p:nvSpPr>
          <p:cNvPr id="136" name="Google Shape;136;p1"/>
          <p:cNvSpPr/>
          <p:nvPr/>
        </p:nvSpPr>
        <p:spPr>
          <a:xfrm>
            <a:off x="6321324" y="5357712"/>
            <a:ext cx="635263" cy="245247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9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알림  </a:t>
            </a:r>
            <a:endParaRPr/>
          </a:p>
        </p:txBody>
      </p:sp>
      <p:pic>
        <p:nvPicPr>
          <p:cNvPr descr="Bell" id="137" name="Google Shape;137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326146" y="5356609"/>
            <a:ext cx="244292" cy="244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"/>
          <p:cNvSpPr txBox="1"/>
          <p:nvPr/>
        </p:nvSpPr>
        <p:spPr>
          <a:xfrm>
            <a:off x="1055440" y="476672"/>
            <a:ext cx="835292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홈 &gt; 회원가입</a:t>
            </a:r>
            <a:endParaRPr/>
          </a:p>
        </p:txBody>
      </p:sp>
      <p:sp>
        <p:nvSpPr>
          <p:cNvPr id="143" name="Google Shape;143;p2"/>
          <p:cNvSpPr txBox="1"/>
          <p:nvPr/>
        </p:nvSpPr>
        <p:spPr>
          <a:xfrm>
            <a:off x="6096000" y="260648"/>
            <a:ext cx="288032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회원가입 선택</a:t>
            </a:r>
            <a:endParaRPr/>
          </a:p>
        </p:txBody>
      </p:sp>
      <p:pic>
        <p:nvPicPr>
          <p:cNvPr id="144" name="Google Shape;14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344" y="980728"/>
            <a:ext cx="591851" cy="591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"/>
          <p:cNvSpPr txBox="1"/>
          <p:nvPr/>
        </p:nvSpPr>
        <p:spPr>
          <a:xfrm>
            <a:off x="783195" y="1061036"/>
            <a:ext cx="1424373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SUN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0070C0"/>
                </a:solidFill>
                <a:latin typeface="Book Antiqua"/>
                <a:ea typeface="Book Antiqua"/>
                <a:cs typeface="Book Antiqua"/>
                <a:sym typeface="Book Antiqua"/>
              </a:rPr>
              <a:t>Students’ Union Network</a:t>
            </a:r>
            <a:endParaRPr/>
          </a:p>
        </p:txBody>
      </p:sp>
      <p:sp>
        <p:nvSpPr>
          <p:cNvPr id="146" name="Google Shape;146;p2"/>
          <p:cNvSpPr txBox="1"/>
          <p:nvPr/>
        </p:nvSpPr>
        <p:spPr>
          <a:xfrm>
            <a:off x="5622530" y="1268760"/>
            <a:ext cx="16561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자유게시판</a:t>
            </a:r>
            <a:endParaRPr/>
          </a:p>
        </p:txBody>
      </p:sp>
      <p:sp>
        <p:nvSpPr>
          <p:cNvPr id="147" name="Google Shape;147;p2"/>
          <p:cNvSpPr/>
          <p:nvPr/>
        </p:nvSpPr>
        <p:spPr>
          <a:xfrm>
            <a:off x="8145395" y="1281321"/>
            <a:ext cx="79701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자료실</a:t>
            </a:r>
            <a:endParaRPr sz="18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"/>
          <p:cNvSpPr/>
          <p:nvPr/>
        </p:nvSpPr>
        <p:spPr>
          <a:xfrm>
            <a:off x="4682540" y="1268760"/>
            <a:ext cx="805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일정표</a:t>
            </a:r>
            <a:endParaRPr/>
          </a:p>
        </p:txBody>
      </p:sp>
      <p:sp>
        <p:nvSpPr>
          <p:cNvPr id="149" name="Google Shape;149;p2"/>
          <p:cNvSpPr/>
          <p:nvPr/>
        </p:nvSpPr>
        <p:spPr>
          <a:xfrm>
            <a:off x="6854422" y="1268760"/>
            <a:ext cx="120097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모임게시판</a:t>
            </a:r>
            <a:endParaRPr/>
          </a:p>
        </p:txBody>
      </p:sp>
      <p:sp>
        <p:nvSpPr>
          <p:cNvPr id="150" name="Google Shape;150;p2"/>
          <p:cNvSpPr/>
          <p:nvPr/>
        </p:nvSpPr>
        <p:spPr>
          <a:xfrm>
            <a:off x="47328" y="692696"/>
            <a:ext cx="9577064" cy="24622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1" name="Google Shape;151;p2"/>
          <p:cNvSpPr txBox="1"/>
          <p:nvPr/>
        </p:nvSpPr>
        <p:spPr>
          <a:xfrm>
            <a:off x="6960096" y="692696"/>
            <a:ext cx="2952328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HOME | LOGIN | SIGN UP | PROFILE</a:t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2" name="Google Shape;152;p2"/>
          <p:cNvSpPr/>
          <p:nvPr/>
        </p:nvSpPr>
        <p:spPr>
          <a:xfrm>
            <a:off x="1726811" y="3212976"/>
            <a:ext cx="1568389" cy="1584176"/>
          </a:xfrm>
          <a:prstGeom prst="roundRect">
            <a:avLst>
              <a:gd fmla="val 16667" name="adj"/>
            </a:avLst>
          </a:prstGeom>
          <a:solidFill>
            <a:srgbClr val="FF939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p2"/>
          <p:cNvSpPr txBox="1"/>
          <p:nvPr/>
        </p:nvSpPr>
        <p:spPr>
          <a:xfrm>
            <a:off x="2135560" y="3496816"/>
            <a:ext cx="14401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학생</a:t>
            </a:r>
            <a:endParaRPr/>
          </a:p>
        </p:txBody>
      </p:sp>
      <p:sp>
        <p:nvSpPr>
          <p:cNvPr id="154" name="Google Shape;154;p2"/>
          <p:cNvSpPr/>
          <p:nvPr/>
        </p:nvSpPr>
        <p:spPr>
          <a:xfrm>
            <a:off x="3898345" y="3216466"/>
            <a:ext cx="1568389" cy="1584176"/>
          </a:xfrm>
          <a:prstGeom prst="roundRect">
            <a:avLst>
              <a:gd fmla="val 16667" name="adj"/>
            </a:avLst>
          </a:prstGeom>
          <a:solidFill>
            <a:srgbClr val="F8F4A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5" name="Google Shape;155;p2"/>
          <p:cNvSpPr txBox="1"/>
          <p:nvPr/>
        </p:nvSpPr>
        <p:spPr>
          <a:xfrm>
            <a:off x="4331316" y="3429000"/>
            <a:ext cx="14401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교사</a:t>
            </a:r>
            <a:endParaRPr/>
          </a:p>
        </p:txBody>
      </p:sp>
      <p:sp>
        <p:nvSpPr>
          <p:cNvPr id="156" name="Google Shape;156;p2"/>
          <p:cNvSpPr/>
          <p:nvPr/>
        </p:nvSpPr>
        <p:spPr>
          <a:xfrm>
            <a:off x="6222330" y="3212976"/>
            <a:ext cx="1568389" cy="1584176"/>
          </a:xfrm>
          <a:prstGeom prst="roundRect">
            <a:avLst>
              <a:gd fmla="val 16667" name="adj"/>
            </a:avLst>
          </a:prstGeom>
          <a:solidFill>
            <a:srgbClr val="99EBA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7" name="Google Shape;157;p2"/>
          <p:cNvSpPr txBox="1"/>
          <p:nvPr/>
        </p:nvSpPr>
        <p:spPr>
          <a:xfrm>
            <a:off x="6558634" y="3429000"/>
            <a:ext cx="144016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일반인</a:t>
            </a:r>
            <a:endParaRPr/>
          </a:p>
        </p:txBody>
      </p:sp>
      <p:pic>
        <p:nvPicPr>
          <p:cNvPr descr="Classroom" id="158" name="Google Shape;15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27859" y="3818426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ser" id="159" name="Google Shape;159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64101" y="3798332"/>
            <a:ext cx="9144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hoolhouse" id="160" name="Google Shape;160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998600" y="3761544"/>
            <a:ext cx="914400" cy="9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"/>
          <p:cNvSpPr txBox="1"/>
          <p:nvPr/>
        </p:nvSpPr>
        <p:spPr>
          <a:xfrm>
            <a:off x="1847528" y="2492896"/>
            <a:ext cx="590465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회원가입</a:t>
            </a:r>
            <a:endParaRPr/>
          </a:p>
        </p:txBody>
      </p:sp>
      <p:cxnSp>
        <p:nvCxnSpPr>
          <p:cNvPr id="162" name="Google Shape;162;p2"/>
          <p:cNvCxnSpPr/>
          <p:nvPr/>
        </p:nvCxnSpPr>
        <p:spPr>
          <a:xfrm flipH="1" rot="10800000">
            <a:off x="263352" y="1987280"/>
            <a:ext cx="9145016" cy="72008"/>
          </a:xfrm>
          <a:prstGeom prst="straightConnector1">
            <a:avLst/>
          </a:prstGeom>
          <a:noFill/>
          <a:ln cap="flat" cmpd="sng" w="381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"/>
          <p:cNvSpPr txBox="1"/>
          <p:nvPr/>
        </p:nvSpPr>
        <p:spPr>
          <a:xfrm>
            <a:off x="1055440" y="476672"/>
            <a:ext cx="835292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홈 &gt; 회원가입</a:t>
            </a:r>
            <a:endParaRPr/>
          </a:p>
        </p:txBody>
      </p:sp>
      <p:sp>
        <p:nvSpPr>
          <p:cNvPr id="168" name="Google Shape;168;p3"/>
          <p:cNvSpPr txBox="1"/>
          <p:nvPr/>
        </p:nvSpPr>
        <p:spPr>
          <a:xfrm>
            <a:off x="6096000" y="260648"/>
            <a:ext cx="288032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약관 동의</a:t>
            </a:r>
            <a:endParaRPr/>
          </a:p>
        </p:txBody>
      </p:sp>
      <p:pic>
        <p:nvPicPr>
          <p:cNvPr id="169" name="Google Shape;16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344" y="980728"/>
            <a:ext cx="591851" cy="591851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"/>
          <p:cNvSpPr txBox="1"/>
          <p:nvPr/>
        </p:nvSpPr>
        <p:spPr>
          <a:xfrm>
            <a:off x="783194" y="1061209"/>
            <a:ext cx="1424374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SUN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0070C0"/>
                </a:solidFill>
                <a:latin typeface="Book Antiqua"/>
                <a:ea typeface="Book Antiqua"/>
                <a:cs typeface="Book Antiqua"/>
                <a:sym typeface="Book Antiqua"/>
              </a:rPr>
              <a:t>Students’ Union Network</a:t>
            </a:r>
            <a:endParaRPr/>
          </a:p>
        </p:txBody>
      </p:sp>
      <p:sp>
        <p:nvSpPr>
          <p:cNvPr id="171" name="Google Shape;171;p3"/>
          <p:cNvSpPr txBox="1"/>
          <p:nvPr/>
        </p:nvSpPr>
        <p:spPr>
          <a:xfrm>
            <a:off x="5622530" y="1268760"/>
            <a:ext cx="16561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자유게시판</a:t>
            </a:r>
            <a:endParaRPr/>
          </a:p>
        </p:txBody>
      </p:sp>
      <p:sp>
        <p:nvSpPr>
          <p:cNvPr id="172" name="Google Shape;172;p3"/>
          <p:cNvSpPr/>
          <p:nvPr/>
        </p:nvSpPr>
        <p:spPr>
          <a:xfrm>
            <a:off x="8145395" y="1281321"/>
            <a:ext cx="79701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자료실</a:t>
            </a:r>
            <a:endParaRPr sz="18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3"/>
          <p:cNvSpPr/>
          <p:nvPr/>
        </p:nvSpPr>
        <p:spPr>
          <a:xfrm>
            <a:off x="4682540" y="1268760"/>
            <a:ext cx="805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일정표</a:t>
            </a:r>
            <a:endParaRPr/>
          </a:p>
        </p:txBody>
      </p:sp>
      <p:sp>
        <p:nvSpPr>
          <p:cNvPr id="174" name="Google Shape;174;p3"/>
          <p:cNvSpPr/>
          <p:nvPr/>
        </p:nvSpPr>
        <p:spPr>
          <a:xfrm>
            <a:off x="6854422" y="1268760"/>
            <a:ext cx="120097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모임게시판</a:t>
            </a:r>
            <a:endParaRPr/>
          </a:p>
        </p:txBody>
      </p:sp>
      <p:sp>
        <p:nvSpPr>
          <p:cNvPr id="175" name="Google Shape;175;p3"/>
          <p:cNvSpPr/>
          <p:nvPr/>
        </p:nvSpPr>
        <p:spPr>
          <a:xfrm>
            <a:off x="47328" y="692696"/>
            <a:ext cx="9577064" cy="24622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p3"/>
          <p:cNvSpPr txBox="1"/>
          <p:nvPr/>
        </p:nvSpPr>
        <p:spPr>
          <a:xfrm>
            <a:off x="6960096" y="692696"/>
            <a:ext cx="2952328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HOME | LOGIN | SIGN UP | PROFILE</a:t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77" name="Google Shape;177;p3"/>
          <p:cNvCxnSpPr/>
          <p:nvPr/>
        </p:nvCxnSpPr>
        <p:spPr>
          <a:xfrm flipH="1" rot="10800000">
            <a:off x="263352" y="1987280"/>
            <a:ext cx="9145016" cy="72008"/>
          </a:xfrm>
          <a:prstGeom prst="straightConnector1">
            <a:avLst/>
          </a:prstGeom>
          <a:noFill/>
          <a:ln cap="flat" cmpd="sng" w="381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78" name="Google Shape;178;p3"/>
          <p:cNvGrpSpPr/>
          <p:nvPr/>
        </p:nvGrpSpPr>
        <p:grpSpPr>
          <a:xfrm>
            <a:off x="2671704" y="2394779"/>
            <a:ext cx="4718072" cy="516612"/>
            <a:chOff x="8545" y="1743894"/>
            <a:chExt cx="4718072" cy="516612"/>
          </a:xfrm>
        </p:grpSpPr>
        <p:sp>
          <p:nvSpPr>
            <p:cNvPr id="179" name="Google Shape;179;p3"/>
            <p:cNvSpPr/>
            <p:nvPr/>
          </p:nvSpPr>
          <p:spPr>
            <a:xfrm>
              <a:off x="8545" y="1746045"/>
              <a:ext cx="1251634" cy="514461"/>
            </a:xfrm>
            <a:prstGeom prst="chevron">
              <a:avLst>
                <a:gd fmla="val 50000" name="adj"/>
              </a:avLst>
            </a:prstGeom>
            <a:solidFill>
              <a:srgbClr val="F4B08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"/>
            <p:cNvSpPr txBox="1"/>
            <p:nvPr/>
          </p:nvSpPr>
          <p:spPr>
            <a:xfrm>
              <a:off x="265776" y="1746045"/>
              <a:ext cx="737173" cy="5144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000" lIns="48000" spcFirstLastPara="1" rIns="16000" wrap="square" tIns="16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Malgun Gothic"/>
                <a:buNone/>
              </a:pPr>
              <a:r>
                <a:rPr lang="ko-KR" sz="12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회원유형</a:t>
              </a: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1125385" y="1743894"/>
              <a:ext cx="1286154" cy="514461"/>
            </a:xfrm>
            <a:prstGeom prst="chevron">
              <a:avLst>
                <a:gd fmla="val 50000" name="adj"/>
              </a:avLst>
            </a:prstGeom>
            <a:solidFill>
              <a:srgbClr val="F4B08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"/>
            <p:cNvSpPr txBox="1"/>
            <p:nvPr/>
          </p:nvSpPr>
          <p:spPr>
            <a:xfrm>
              <a:off x="1382616" y="1743894"/>
              <a:ext cx="771693" cy="5144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000" lIns="48000" spcFirstLastPara="1" rIns="16000" wrap="square" tIns="16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Malgun Gothic"/>
                <a:buNone/>
              </a:pPr>
              <a:r>
                <a:rPr lang="ko-KR" sz="12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약관 동의</a:t>
              </a: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2282924" y="1743894"/>
              <a:ext cx="1286154" cy="514461"/>
            </a:xfrm>
            <a:prstGeom prst="chevron">
              <a:avLst>
                <a:gd fmla="val 50000" name="adj"/>
              </a:avLst>
            </a:prstGeom>
            <a:solidFill>
              <a:srgbClr val="F4B08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"/>
            <p:cNvSpPr txBox="1"/>
            <p:nvPr/>
          </p:nvSpPr>
          <p:spPr>
            <a:xfrm>
              <a:off x="2540155" y="1743894"/>
              <a:ext cx="771693" cy="5144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000" lIns="48000" spcFirstLastPara="1" rIns="16000" wrap="square" tIns="16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Malgun Gothic"/>
                <a:buNone/>
              </a:pPr>
              <a:r>
                <a:rPr lang="ko-KR" sz="12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인적사항</a:t>
              </a: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440463" y="1743894"/>
              <a:ext cx="1286154" cy="514461"/>
            </a:xfrm>
            <a:prstGeom prst="chevron">
              <a:avLst>
                <a:gd fmla="val 50000" name="adj"/>
              </a:avLst>
            </a:prstGeom>
            <a:solidFill>
              <a:srgbClr val="F4B081"/>
            </a:solid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"/>
            <p:cNvSpPr txBox="1"/>
            <p:nvPr/>
          </p:nvSpPr>
          <p:spPr>
            <a:xfrm>
              <a:off x="3697694" y="1743894"/>
              <a:ext cx="771693" cy="51446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6000" lIns="48000" spcFirstLastPara="1" rIns="16000" wrap="square" tIns="16000">
              <a:noAutofit/>
            </a:bodyPr>
            <a:lstStyle/>
            <a:p>
              <a:pPr indent="0" lvl="0" marL="0" marR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Malgun Gothic"/>
                <a:buNone/>
              </a:pPr>
              <a:r>
                <a:rPr lang="ko-KR" sz="12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확인 완료</a:t>
              </a:r>
              <a:endParaRPr/>
            </a:p>
          </p:txBody>
        </p:sp>
      </p:grpSp>
      <p:pic>
        <p:nvPicPr>
          <p:cNvPr id="187" name="Google Shape;187;p3"/>
          <p:cNvPicPr preferRelativeResize="0"/>
          <p:nvPr/>
        </p:nvPicPr>
        <p:blipFill rotWithShape="1">
          <a:blip r:embed="rId4">
            <a:alphaModFix/>
          </a:blip>
          <a:srcRect b="0" l="-1" r="-1088" t="10788"/>
          <a:stretch/>
        </p:blipFill>
        <p:spPr>
          <a:xfrm>
            <a:off x="2293214" y="3136553"/>
            <a:ext cx="5877380" cy="25573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361504" y="5751625"/>
            <a:ext cx="3126065" cy="22921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"/>
          <p:cNvSpPr/>
          <p:nvPr/>
        </p:nvSpPr>
        <p:spPr>
          <a:xfrm>
            <a:off x="5982570" y="6063099"/>
            <a:ext cx="576064" cy="288032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12700">
            <a:solidFill>
              <a:srgbClr val="AC5B2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0" name="Google Shape;190;p3"/>
          <p:cNvSpPr txBox="1"/>
          <p:nvPr/>
        </p:nvSpPr>
        <p:spPr>
          <a:xfrm>
            <a:off x="5969743" y="6032532"/>
            <a:ext cx="6894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확인</a:t>
            </a:r>
            <a:endParaRPr/>
          </a:p>
        </p:txBody>
      </p:sp>
      <p:sp>
        <p:nvSpPr>
          <p:cNvPr id="191" name="Google Shape;191;p3"/>
          <p:cNvSpPr/>
          <p:nvPr/>
        </p:nvSpPr>
        <p:spPr>
          <a:xfrm>
            <a:off x="6784725" y="6073182"/>
            <a:ext cx="576064" cy="28803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2" name="Google Shape;192;p3"/>
          <p:cNvSpPr txBox="1"/>
          <p:nvPr/>
        </p:nvSpPr>
        <p:spPr>
          <a:xfrm>
            <a:off x="6759840" y="6022450"/>
            <a:ext cx="6894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취소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"/>
          <p:cNvSpPr txBox="1"/>
          <p:nvPr/>
        </p:nvSpPr>
        <p:spPr>
          <a:xfrm>
            <a:off x="1055440" y="476672"/>
            <a:ext cx="8352928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홈 &gt; 회원가입</a:t>
            </a:r>
            <a:endParaRPr/>
          </a:p>
        </p:txBody>
      </p:sp>
      <p:sp>
        <p:nvSpPr>
          <p:cNvPr id="198" name="Google Shape;198;p4"/>
          <p:cNvSpPr txBox="1"/>
          <p:nvPr/>
        </p:nvSpPr>
        <p:spPr>
          <a:xfrm>
            <a:off x="6096000" y="260648"/>
            <a:ext cx="288032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회원가입 선택</a:t>
            </a:r>
            <a:endParaRPr/>
          </a:p>
        </p:txBody>
      </p:sp>
      <p:pic>
        <p:nvPicPr>
          <p:cNvPr id="199" name="Google Shape;199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344" y="980728"/>
            <a:ext cx="591851" cy="591851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"/>
          <p:cNvSpPr txBox="1"/>
          <p:nvPr/>
        </p:nvSpPr>
        <p:spPr>
          <a:xfrm>
            <a:off x="783194" y="1061209"/>
            <a:ext cx="1424373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SUN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0070C0"/>
                </a:solidFill>
                <a:latin typeface="Book Antiqua"/>
                <a:ea typeface="Book Antiqua"/>
                <a:cs typeface="Book Antiqua"/>
                <a:sym typeface="Book Antiqua"/>
              </a:rPr>
              <a:t>Students’ Union Network</a:t>
            </a:r>
            <a:endParaRPr/>
          </a:p>
        </p:txBody>
      </p:sp>
      <p:sp>
        <p:nvSpPr>
          <p:cNvPr id="201" name="Google Shape;201;p4"/>
          <p:cNvSpPr txBox="1"/>
          <p:nvPr/>
        </p:nvSpPr>
        <p:spPr>
          <a:xfrm>
            <a:off x="5622530" y="1268760"/>
            <a:ext cx="16561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자유게시판</a:t>
            </a:r>
            <a:endParaRPr/>
          </a:p>
        </p:txBody>
      </p:sp>
      <p:sp>
        <p:nvSpPr>
          <p:cNvPr id="202" name="Google Shape;202;p4"/>
          <p:cNvSpPr/>
          <p:nvPr/>
        </p:nvSpPr>
        <p:spPr>
          <a:xfrm>
            <a:off x="8145395" y="1281321"/>
            <a:ext cx="79701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자료실</a:t>
            </a:r>
            <a:endParaRPr sz="18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4"/>
          <p:cNvSpPr/>
          <p:nvPr/>
        </p:nvSpPr>
        <p:spPr>
          <a:xfrm>
            <a:off x="4682540" y="1268760"/>
            <a:ext cx="80502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일정표</a:t>
            </a:r>
            <a:endParaRPr/>
          </a:p>
        </p:txBody>
      </p:sp>
      <p:sp>
        <p:nvSpPr>
          <p:cNvPr id="204" name="Google Shape;204;p4"/>
          <p:cNvSpPr/>
          <p:nvPr/>
        </p:nvSpPr>
        <p:spPr>
          <a:xfrm>
            <a:off x="6854422" y="1268760"/>
            <a:ext cx="120097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모임게시판</a:t>
            </a:r>
            <a:endParaRPr/>
          </a:p>
        </p:txBody>
      </p:sp>
      <p:sp>
        <p:nvSpPr>
          <p:cNvPr id="205" name="Google Shape;205;p4"/>
          <p:cNvSpPr/>
          <p:nvPr/>
        </p:nvSpPr>
        <p:spPr>
          <a:xfrm>
            <a:off x="47328" y="692696"/>
            <a:ext cx="9577064" cy="24622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6" name="Google Shape;206;p4"/>
          <p:cNvSpPr txBox="1"/>
          <p:nvPr/>
        </p:nvSpPr>
        <p:spPr>
          <a:xfrm>
            <a:off x="6960096" y="692696"/>
            <a:ext cx="2952328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HOME | LOGIN | SIGN UP | PROFILE</a:t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7" name="Google Shape;207;p4"/>
          <p:cNvSpPr txBox="1"/>
          <p:nvPr/>
        </p:nvSpPr>
        <p:spPr>
          <a:xfrm>
            <a:off x="1847528" y="2492896"/>
            <a:ext cx="5904656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로그인</a:t>
            </a:r>
            <a:endParaRPr/>
          </a:p>
        </p:txBody>
      </p:sp>
      <p:cxnSp>
        <p:nvCxnSpPr>
          <p:cNvPr id="208" name="Google Shape;208;p4"/>
          <p:cNvCxnSpPr/>
          <p:nvPr/>
        </p:nvCxnSpPr>
        <p:spPr>
          <a:xfrm>
            <a:off x="191344" y="1853082"/>
            <a:ext cx="9217024" cy="0"/>
          </a:xfrm>
          <a:prstGeom prst="straightConnector1">
            <a:avLst/>
          </a:prstGeom>
          <a:noFill/>
          <a:ln cap="flat" cmpd="sng" w="381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09" name="Google Shape;20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99957" y="3160356"/>
            <a:ext cx="2452027" cy="81541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4"/>
          <p:cNvSpPr/>
          <p:nvPr/>
        </p:nvSpPr>
        <p:spPr>
          <a:xfrm>
            <a:off x="3393743" y="4509120"/>
            <a:ext cx="6113758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ko-KR" sz="1000">
                <a:solidFill>
                  <a:srgbClr val="330099"/>
                </a:solidFill>
                <a:latin typeface="Nanum Gothic"/>
                <a:ea typeface="Nanum Gothic"/>
                <a:cs typeface="Nanum Gothic"/>
                <a:sym typeface="Nanum Gothic"/>
              </a:rPr>
              <a:t>비밀번호입력 </a:t>
            </a:r>
            <a:r>
              <a:rPr b="0" i="0" lang="ko-KR" sz="1000">
                <a:solidFill>
                  <a:srgbClr val="FF0000"/>
                </a:solidFill>
                <a:latin typeface="Nanum Gothic"/>
                <a:ea typeface="Nanum Gothic"/>
                <a:cs typeface="Nanum Gothic"/>
                <a:sym typeface="Nanum Gothic"/>
              </a:rPr>
              <a:t>10회 </a:t>
            </a:r>
            <a:r>
              <a:rPr b="0" i="0" lang="ko-KR" sz="1000">
                <a:solidFill>
                  <a:srgbClr val="330099"/>
                </a:solidFill>
                <a:latin typeface="Nanum Gothic"/>
                <a:ea typeface="Nanum Gothic"/>
                <a:cs typeface="Nanum Gothic"/>
                <a:sym typeface="Nanum Gothic"/>
              </a:rPr>
              <a:t>오류 발생시 계정잠금 됩니다.</a:t>
            </a:r>
            <a:br>
              <a:rPr lang="ko-KR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b="0" i="0" lang="ko-KR" sz="1000">
                <a:solidFill>
                  <a:srgbClr val="330099"/>
                </a:solidFill>
                <a:latin typeface="Nanum Gothic"/>
                <a:ea typeface="Nanum Gothic"/>
                <a:cs typeface="Nanum Gothic"/>
                <a:sym typeface="Nanum Gothic"/>
              </a:rPr>
              <a:t>홈페이지창을 닫으시고 최소 20분후 다시 시도 하세요</a:t>
            </a:r>
            <a:endParaRPr sz="1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1" name="Google Shape;211;p4"/>
          <p:cNvSpPr/>
          <p:nvPr/>
        </p:nvSpPr>
        <p:spPr>
          <a:xfrm>
            <a:off x="4488872" y="4083202"/>
            <a:ext cx="746443" cy="288032"/>
          </a:xfrm>
          <a:prstGeom prst="roundRect">
            <a:avLst>
              <a:gd fmla="val 16667" name="adj"/>
            </a:avLst>
          </a:prstGeom>
          <a:solidFill>
            <a:srgbClr val="C00000"/>
          </a:solidFill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확인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8703" y="3522715"/>
            <a:ext cx="2088232" cy="132015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5"/>
          <p:cNvSpPr/>
          <p:nvPr/>
        </p:nvSpPr>
        <p:spPr>
          <a:xfrm>
            <a:off x="335360" y="3184971"/>
            <a:ext cx="2074584" cy="414902"/>
          </a:xfrm>
          <a:prstGeom prst="rect">
            <a:avLst/>
          </a:prstGeom>
          <a:solidFill>
            <a:srgbClr val="FFE5E5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8" name="Google Shape;218;p5"/>
          <p:cNvSpPr/>
          <p:nvPr/>
        </p:nvSpPr>
        <p:spPr>
          <a:xfrm>
            <a:off x="3431704" y="3510455"/>
            <a:ext cx="5808676" cy="338049"/>
          </a:xfrm>
          <a:prstGeom prst="rect">
            <a:avLst/>
          </a:prstGeom>
          <a:solidFill>
            <a:srgbClr val="FFE5E5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9" name="Google Shape;219;p5"/>
          <p:cNvSpPr txBox="1"/>
          <p:nvPr/>
        </p:nvSpPr>
        <p:spPr>
          <a:xfrm>
            <a:off x="1055440" y="476672"/>
            <a:ext cx="288032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홈 &gt; 공지사항</a:t>
            </a:r>
            <a:endParaRPr/>
          </a:p>
        </p:txBody>
      </p:sp>
      <p:sp>
        <p:nvSpPr>
          <p:cNvPr id="220" name="Google Shape;220;p5"/>
          <p:cNvSpPr txBox="1"/>
          <p:nvPr/>
        </p:nvSpPr>
        <p:spPr>
          <a:xfrm>
            <a:off x="6096000" y="244023"/>
            <a:ext cx="288032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2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공지사항</a:t>
            </a:r>
            <a:endParaRPr/>
          </a:p>
        </p:txBody>
      </p:sp>
      <p:pic>
        <p:nvPicPr>
          <p:cNvPr id="221" name="Google Shape;22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9009" y="3979175"/>
            <a:ext cx="2088232" cy="132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1344" y="980728"/>
            <a:ext cx="591851" cy="591851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5"/>
          <p:cNvSpPr txBox="1"/>
          <p:nvPr/>
        </p:nvSpPr>
        <p:spPr>
          <a:xfrm>
            <a:off x="5622530" y="1268760"/>
            <a:ext cx="16561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자유게시판</a:t>
            </a:r>
            <a:endParaRPr/>
          </a:p>
        </p:txBody>
      </p:sp>
      <p:sp>
        <p:nvSpPr>
          <p:cNvPr id="224" name="Google Shape;224;p5"/>
          <p:cNvSpPr/>
          <p:nvPr/>
        </p:nvSpPr>
        <p:spPr>
          <a:xfrm>
            <a:off x="8448614" y="1236013"/>
            <a:ext cx="105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자료실</a:t>
            </a:r>
            <a:endParaRPr sz="1800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5"/>
          <p:cNvSpPr/>
          <p:nvPr/>
        </p:nvSpPr>
        <p:spPr>
          <a:xfrm>
            <a:off x="4567127" y="1232163"/>
            <a:ext cx="1055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일정표</a:t>
            </a:r>
            <a:endParaRPr/>
          </a:p>
        </p:txBody>
      </p:sp>
      <p:sp>
        <p:nvSpPr>
          <p:cNvPr id="226" name="Google Shape;226;p5"/>
          <p:cNvSpPr/>
          <p:nvPr/>
        </p:nvSpPr>
        <p:spPr>
          <a:xfrm>
            <a:off x="7043075" y="1236013"/>
            <a:ext cx="136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모임게시판</a:t>
            </a:r>
            <a:endParaRPr/>
          </a:p>
        </p:txBody>
      </p:sp>
      <p:sp>
        <p:nvSpPr>
          <p:cNvPr id="227" name="Google Shape;227;p5"/>
          <p:cNvSpPr/>
          <p:nvPr/>
        </p:nvSpPr>
        <p:spPr>
          <a:xfrm>
            <a:off x="33402" y="700390"/>
            <a:ext cx="9577064" cy="24622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8" name="Google Shape;228;p5"/>
          <p:cNvSpPr txBox="1"/>
          <p:nvPr/>
        </p:nvSpPr>
        <p:spPr>
          <a:xfrm>
            <a:off x="6960096" y="692696"/>
            <a:ext cx="2952328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HOME | LOGIN | SIGN UP | PROFILE</a:t>
            </a:r>
            <a:endParaRPr sz="11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29" name="Google Shape;229;p5"/>
          <p:cNvCxnSpPr/>
          <p:nvPr/>
        </p:nvCxnSpPr>
        <p:spPr>
          <a:xfrm flipH="1" rot="10800000">
            <a:off x="335360" y="1887033"/>
            <a:ext cx="9145016" cy="7695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0" name="Google Shape;230;p5"/>
          <p:cNvSpPr/>
          <p:nvPr/>
        </p:nvSpPr>
        <p:spPr>
          <a:xfrm>
            <a:off x="335359" y="2200309"/>
            <a:ext cx="2074584" cy="977231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C00000"/>
          </a:solidFill>
          <a:ln>
            <a:noFill/>
          </a:ln>
          <a:effectLst>
            <a:outerShdw blurRad="508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1800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rPr>
              <a:t>학생마당</a:t>
            </a:r>
            <a:endParaRPr/>
          </a:p>
        </p:txBody>
      </p:sp>
      <p:sp>
        <p:nvSpPr>
          <p:cNvPr id="231" name="Google Shape;231;p5"/>
          <p:cNvSpPr txBox="1"/>
          <p:nvPr/>
        </p:nvSpPr>
        <p:spPr>
          <a:xfrm>
            <a:off x="321711" y="3717032"/>
            <a:ext cx="208823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자유 게시판</a:t>
            </a:r>
            <a:endParaRPr/>
          </a:p>
        </p:txBody>
      </p:sp>
      <p:pic>
        <p:nvPicPr>
          <p:cNvPr id="232" name="Google Shape;23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9009" y="4494622"/>
            <a:ext cx="2088232" cy="13201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5"/>
          <p:cNvSpPr txBox="1"/>
          <p:nvPr/>
        </p:nvSpPr>
        <p:spPr>
          <a:xfrm>
            <a:off x="321711" y="4232479"/>
            <a:ext cx="208823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모임 게시판</a:t>
            </a:r>
            <a:endParaRPr/>
          </a:p>
        </p:txBody>
      </p:sp>
      <p:pic>
        <p:nvPicPr>
          <p:cNvPr id="234" name="Google Shape;23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307" y="4986307"/>
            <a:ext cx="2088232" cy="13201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5"/>
          <p:cNvSpPr txBox="1"/>
          <p:nvPr/>
        </p:nvSpPr>
        <p:spPr>
          <a:xfrm>
            <a:off x="349009" y="4724164"/>
            <a:ext cx="208823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토론 게시판</a:t>
            </a:r>
            <a:endParaRPr/>
          </a:p>
        </p:txBody>
      </p:sp>
      <p:pic>
        <p:nvPicPr>
          <p:cNvPr id="236" name="Google Shape;23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605" y="5446955"/>
            <a:ext cx="2088232" cy="13201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5"/>
          <p:cNvSpPr txBox="1"/>
          <p:nvPr/>
        </p:nvSpPr>
        <p:spPr>
          <a:xfrm>
            <a:off x="376307" y="5169956"/>
            <a:ext cx="208823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HIT 게시판</a:t>
            </a:r>
            <a:endParaRPr/>
          </a:p>
        </p:txBody>
      </p:sp>
      <p:pic>
        <p:nvPicPr>
          <p:cNvPr id="238" name="Google Shape;23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307" y="5914413"/>
            <a:ext cx="2088232" cy="13201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5"/>
          <p:cNvSpPr txBox="1"/>
          <p:nvPr/>
        </p:nvSpPr>
        <p:spPr>
          <a:xfrm>
            <a:off x="349009" y="5652270"/>
            <a:ext cx="208823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자료실</a:t>
            </a:r>
            <a:endParaRPr/>
          </a:p>
        </p:txBody>
      </p:sp>
      <p:sp>
        <p:nvSpPr>
          <p:cNvPr id="240" name="Google Shape;240;p5"/>
          <p:cNvSpPr txBox="1"/>
          <p:nvPr/>
        </p:nvSpPr>
        <p:spPr>
          <a:xfrm>
            <a:off x="301405" y="3260572"/>
            <a:ext cx="2108538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공지 게시판</a:t>
            </a: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1" name="Google Shape;241;p5"/>
          <p:cNvSpPr txBox="1"/>
          <p:nvPr/>
        </p:nvSpPr>
        <p:spPr>
          <a:xfrm>
            <a:off x="4124616" y="3593937"/>
            <a:ext cx="17281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공지 게시판입니다.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2" name="Google Shape;242;p5"/>
          <p:cNvSpPr txBox="1"/>
          <p:nvPr/>
        </p:nvSpPr>
        <p:spPr>
          <a:xfrm>
            <a:off x="7962278" y="3574213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3" name="Google Shape;243;p5"/>
          <p:cNvSpPr/>
          <p:nvPr/>
        </p:nvSpPr>
        <p:spPr>
          <a:xfrm>
            <a:off x="3431704" y="2420888"/>
            <a:ext cx="47945" cy="450428"/>
          </a:xfrm>
          <a:prstGeom prst="rect">
            <a:avLst/>
          </a:prstGeom>
          <a:solidFill>
            <a:srgbClr val="C00000"/>
          </a:solidFill>
          <a:ln cap="flat" cmpd="sng" w="1270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4" name="Google Shape;244;p5"/>
          <p:cNvSpPr txBox="1"/>
          <p:nvPr/>
        </p:nvSpPr>
        <p:spPr>
          <a:xfrm>
            <a:off x="3506349" y="2448270"/>
            <a:ext cx="172555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공지 게시판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5" name="Google Shape;245;p5"/>
          <p:cNvSpPr/>
          <p:nvPr/>
        </p:nvSpPr>
        <p:spPr>
          <a:xfrm>
            <a:off x="3431704" y="3146888"/>
            <a:ext cx="5832648" cy="369332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글번호   제목                        글쓴이   </a:t>
            </a:r>
            <a:endParaRPr/>
          </a:p>
        </p:txBody>
      </p:sp>
      <p:pic>
        <p:nvPicPr>
          <p:cNvPr id="246" name="Google Shape;246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42356" y="3250994"/>
            <a:ext cx="5688632" cy="1738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1247" y="6306801"/>
            <a:ext cx="2088232" cy="13201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8" name="Google Shape;248;p5"/>
          <p:cNvCxnSpPr/>
          <p:nvPr/>
        </p:nvCxnSpPr>
        <p:spPr>
          <a:xfrm>
            <a:off x="3442356" y="3857774"/>
            <a:ext cx="5808676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9" name="Google Shape;249;p5"/>
          <p:cNvSpPr txBox="1"/>
          <p:nvPr/>
        </p:nvSpPr>
        <p:spPr>
          <a:xfrm>
            <a:off x="8436260" y="3590683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200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0" name="Google Shape;250;p5"/>
          <p:cNvSpPr txBox="1"/>
          <p:nvPr/>
        </p:nvSpPr>
        <p:spPr>
          <a:xfrm>
            <a:off x="7046325" y="3584719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관리자</a:t>
            </a:r>
            <a:endParaRPr/>
          </a:p>
        </p:txBody>
      </p:sp>
      <p:sp>
        <p:nvSpPr>
          <p:cNvPr id="251" name="Google Shape;251;p5"/>
          <p:cNvSpPr txBox="1"/>
          <p:nvPr/>
        </p:nvSpPr>
        <p:spPr>
          <a:xfrm>
            <a:off x="3666837" y="3566921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2" name="Google Shape;252;p5"/>
          <p:cNvSpPr/>
          <p:nvPr/>
        </p:nvSpPr>
        <p:spPr>
          <a:xfrm>
            <a:off x="8799829" y="3565527"/>
            <a:ext cx="29687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0070C0"/>
                </a:solidFill>
                <a:latin typeface="Malgun Gothic"/>
                <a:ea typeface="Malgun Gothic"/>
                <a:cs typeface="Malgun Gothic"/>
                <a:sym typeface="Malgun Gothic"/>
              </a:rPr>
              <a:t>50</a:t>
            </a:r>
            <a:endParaRPr sz="800">
              <a:solidFill>
                <a:srgbClr val="0070C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3" name="Google Shape;253;p5"/>
          <p:cNvSpPr txBox="1"/>
          <p:nvPr/>
        </p:nvSpPr>
        <p:spPr>
          <a:xfrm>
            <a:off x="4124616" y="3910563"/>
            <a:ext cx="17281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서비스 긴급 점검 안내</a:t>
            </a:r>
            <a:endParaRPr/>
          </a:p>
        </p:txBody>
      </p:sp>
      <p:sp>
        <p:nvSpPr>
          <p:cNvPr id="254" name="Google Shape;254;p5"/>
          <p:cNvSpPr txBox="1"/>
          <p:nvPr/>
        </p:nvSpPr>
        <p:spPr>
          <a:xfrm>
            <a:off x="7962278" y="3886163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55" name="Google Shape;255;p5"/>
          <p:cNvCxnSpPr/>
          <p:nvPr/>
        </p:nvCxnSpPr>
        <p:spPr>
          <a:xfrm>
            <a:off x="3431704" y="4149080"/>
            <a:ext cx="5808676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6" name="Google Shape;256;p5"/>
          <p:cNvSpPr txBox="1"/>
          <p:nvPr/>
        </p:nvSpPr>
        <p:spPr>
          <a:xfrm>
            <a:off x="8425608" y="3881989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200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7" name="Google Shape;257;p5"/>
          <p:cNvSpPr txBox="1"/>
          <p:nvPr/>
        </p:nvSpPr>
        <p:spPr>
          <a:xfrm>
            <a:off x="7068691" y="3876024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관리자</a:t>
            </a:r>
            <a:endParaRPr/>
          </a:p>
        </p:txBody>
      </p:sp>
      <p:sp>
        <p:nvSpPr>
          <p:cNvPr id="258" name="Google Shape;258;p5"/>
          <p:cNvSpPr txBox="1"/>
          <p:nvPr/>
        </p:nvSpPr>
        <p:spPr>
          <a:xfrm>
            <a:off x="3645020" y="3898451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11</a:t>
            </a:r>
            <a:endParaRPr sz="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59" name="Google Shape;259;p5"/>
          <p:cNvSpPr/>
          <p:nvPr/>
        </p:nvSpPr>
        <p:spPr>
          <a:xfrm>
            <a:off x="8789177" y="3856833"/>
            <a:ext cx="24077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endParaRPr sz="800">
              <a:solidFill>
                <a:srgbClr val="7F7F7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0" name="Google Shape;260;p5"/>
          <p:cNvSpPr txBox="1"/>
          <p:nvPr/>
        </p:nvSpPr>
        <p:spPr>
          <a:xfrm>
            <a:off x="4166498" y="4214221"/>
            <a:ext cx="17281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제 4회 교육감 간담회 개최 안내</a:t>
            </a:r>
            <a:endParaRPr/>
          </a:p>
        </p:txBody>
      </p:sp>
      <p:sp>
        <p:nvSpPr>
          <p:cNvPr id="261" name="Google Shape;261;p5"/>
          <p:cNvSpPr txBox="1"/>
          <p:nvPr/>
        </p:nvSpPr>
        <p:spPr>
          <a:xfrm>
            <a:off x="7968475" y="4189755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62" name="Google Shape;262;p5"/>
          <p:cNvCxnSpPr/>
          <p:nvPr/>
        </p:nvCxnSpPr>
        <p:spPr>
          <a:xfrm>
            <a:off x="3506450" y="4458053"/>
            <a:ext cx="5808676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63" name="Google Shape;263;p5"/>
          <p:cNvSpPr txBox="1"/>
          <p:nvPr/>
        </p:nvSpPr>
        <p:spPr>
          <a:xfrm>
            <a:off x="8449580" y="4174236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200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4" name="Google Shape;264;p5"/>
          <p:cNvSpPr txBox="1"/>
          <p:nvPr/>
        </p:nvSpPr>
        <p:spPr>
          <a:xfrm>
            <a:off x="7043075" y="4205278"/>
            <a:ext cx="68692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이훈성 교육감</a:t>
            </a:r>
            <a:endParaRPr/>
          </a:p>
        </p:txBody>
      </p:sp>
      <p:sp>
        <p:nvSpPr>
          <p:cNvPr id="265" name="Google Shape;265;p5"/>
          <p:cNvSpPr txBox="1"/>
          <p:nvPr/>
        </p:nvSpPr>
        <p:spPr>
          <a:xfrm>
            <a:off x="3637314" y="4190436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10</a:t>
            </a:r>
            <a:endParaRPr sz="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6" name="Google Shape;266;p5"/>
          <p:cNvSpPr/>
          <p:nvPr/>
        </p:nvSpPr>
        <p:spPr>
          <a:xfrm>
            <a:off x="8813149" y="4149080"/>
            <a:ext cx="29687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0070C0"/>
                </a:solidFill>
                <a:latin typeface="Malgun Gothic"/>
                <a:ea typeface="Malgun Gothic"/>
                <a:cs typeface="Malgun Gothic"/>
                <a:sym typeface="Malgun Gothic"/>
              </a:rPr>
              <a:t>30</a:t>
            </a:r>
            <a:endParaRPr sz="800">
              <a:solidFill>
                <a:srgbClr val="0070C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7" name="Google Shape;267;p5"/>
          <p:cNvSpPr txBox="1"/>
          <p:nvPr/>
        </p:nvSpPr>
        <p:spPr>
          <a:xfrm>
            <a:off x="4147536" y="4489092"/>
            <a:ext cx="2471985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DDOS 및 크롤링에 의한 SUN 서버 장애 대응…</a:t>
            </a:r>
            <a:endParaRPr sz="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8" name="Google Shape;268;p5"/>
          <p:cNvSpPr txBox="1"/>
          <p:nvPr/>
        </p:nvSpPr>
        <p:spPr>
          <a:xfrm>
            <a:off x="7969087" y="4462226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69" name="Google Shape;269;p5"/>
          <p:cNvCxnSpPr/>
          <p:nvPr/>
        </p:nvCxnSpPr>
        <p:spPr>
          <a:xfrm>
            <a:off x="3431704" y="4725144"/>
            <a:ext cx="5808676" cy="0"/>
          </a:xfrm>
          <a:prstGeom prst="straightConnector1">
            <a:avLst/>
          </a:prstGeom>
          <a:noFill/>
          <a:ln cap="flat" cmpd="sng" w="12700">
            <a:solidFill>
              <a:srgbClr val="D8D8D8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0" name="Google Shape;270;p5"/>
          <p:cNvSpPr txBox="1"/>
          <p:nvPr/>
        </p:nvSpPr>
        <p:spPr>
          <a:xfrm>
            <a:off x="8436260" y="4473442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200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1" name="Google Shape;271;p5"/>
          <p:cNvSpPr txBox="1"/>
          <p:nvPr/>
        </p:nvSpPr>
        <p:spPr>
          <a:xfrm>
            <a:off x="7052982" y="4485114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관리자</a:t>
            </a:r>
            <a:endParaRPr/>
          </a:p>
        </p:txBody>
      </p:sp>
      <p:sp>
        <p:nvSpPr>
          <p:cNvPr id="272" name="Google Shape;272;p5"/>
          <p:cNvSpPr txBox="1"/>
          <p:nvPr/>
        </p:nvSpPr>
        <p:spPr>
          <a:xfrm>
            <a:off x="3675355" y="4470272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9</a:t>
            </a:r>
            <a:endParaRPr sz="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3" name="Google Shape;273;p5"/>
          <p:cNvSpPr/>
          <p:nvPr/>
        </p:nvSpPr>
        <p:spPr>
          <a:xfrm>
            <a:off x="8799829" y="4458053"/>
            <a:ext cx="29687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0070C0"/>
                </a:solidFill>
                <a:latin typeface="Malgun Gothic"/>
                <a:ea typeface="Malgun Gothic"/>
                <a:cs typeface="Malgun Gothic"/>
                <a:sym typeface="Malgun Gothic"/>
              </a:rPr>
              <a:t>8</a:t>
            </a:r>
            <a:endParaRPr sz="800">
              <a:solidFill>
                <a:srgbClr val="0070C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4" name="Google Shape;274;p5"/>
          <p:cNvSpPr txBox="1"/>
          <p:nvPr/>
        </p:nvSpPr>
        <p:spPr>
          <a:xfrm>
            <a:off x="4159090" y="4777771"/>
            <a:ext cx="17281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XX고등학교 후보자 공약 모음</a:t>
            </a:r>
            <a:endParaRPr/>
          </a:p>
        </p:txBody>
      </p:sp>
      <p:sp>
        <p:nvSpPr>
          <p:cNvPr id="275" name="Google Shape;275;p5"/>
          <p:cNvSpPr txBox="1"/>
          <p:nvPr/>
        </p:nvSpPr>
        <p:spPr>
          <a:xfrm>
            <a:off x="7982173" y="4770330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6" name="Google Shape;276;p5"/>
          <p:cNvSpPr txBox="1"/>
          <p:nvPr/>
        </p:nvSpPr>
        <p:spPr>
          <a:xfrm>
            <a:off x="8398967" y="4783478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200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7" name="Google Shape;277;p5"/>
          <p:cNvSpPr txBox="1"/>
          <p:nvPr/>
        </p:nvSpPr>
        <p:spPr>
          <a:xfrm>
            <a:off x="7068691" y="4790337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관리자</a:t>
            </a:r>
            <a:endParaRPr/>
          </a:p>
        </p:txBody>
      </p:sp>
      <p:sp>
        <p:nvSpPr>
          <p:cNvPr id="278" name="Google Shape;278;p5"/>
          <p:cNvSpPr txBox="1"/>
          <p:nvPr/>
        </p:nvSpPr>
        <p:spPr>
          <a:xfrm>
            <a:off x="3652451" y="4780610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8</a:t>
            </a:r>
            <a:endParaRPr sz="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9" name="Google Shape;279;p5"/>
          <p:cNvSpPr/>
          <p:nvPr/>
        </p:nvSpPr>
        <p:spPr>
          <a:xfrm>
            <a:off x="8827882" y="4768380"/>
            <a:ext cx="29687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0070C0"/>
                </a:solidFill>
                <a:latin typeface="Malgun Gothic"/>
                <a:ea typeface="Malgun Gothic"/>
                <a:cs typeface="Malgun Gothic"/>
                <a:sym typeface="Malgun Gothic"/>
              </a:rPr>
              <a:t>5</a:t>
            </a:r>
            <a:endParaRPr sz="800">
              <a:solidFill>
                <a:srgbClr val="0070C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0" name="Google Shape;280;p5"/>
          <p:cNvSpPr txBox="1"/>
          <p:nvPr/>
        </p:nvSpPr>
        <p:spPr>
          <a:xfrm>
            <a:off x="4132322" y="5044713"/>
            <a:ext cx="17281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XX고등학교 후보자 공약 모음</a:t>
            </a:r>
            <a:endParaRPr/>
          </a:p>
        </p:txBody>
      </p:sp>
      <p:sp>
        <p:nvSpPr>
          <p:cNvPr id="281" name="Google Shape;281;p5"/>
          <p:cNvSpPr txBox="1"/>
          <p:nvPr/>
        </p:nvSpPr>
        <p:spPr>
          <a:xfrm>
            <a:off x="7971007" y="5052314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04-23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2" name="Google Shape;282;p5"/>
          <p:cNvSpPr txBox="1"/>
          <p:nvPr/>
        </p:nvSpPr>
        <p:spPr>
          <a:xfrm>
            <a:off x="8398967" y="5071510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rgbClr val="A5A5A5"/>
                </a:solidFill>
                <a:latin typeface="Malgun Gothic"/>
                <a:ea typeface="Malgun Gothic"/>
                <a:cs typeface="Malgun Gothic"/>
                <a:sym typeface="Malgun Gothic"/>
              </a:rPr>
              <a:t>200</a:t>
            </a:r>
            <a:endParaRPr sz="600">
              <a:solidFill>
                <a:srgbClr val="A5A5A5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3" name="Google Shape;283;p5"/>
          <p:cNvSpPr txBox="1"/>
          <p:nvPr/>
        </p:nvSpPr>
        <p:spPr>
          <a:xfrm>
            <a:off x="7068691" y="5090914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관리자</a:t>
            </a:r>
            <a:endParaRPr/>
          </a:p>
        </p:txBody>
      </p:sp>
      <p:sp>
        <p:nvSpPr>
          <p:cNvPr id="284" name="Google Shape;284;p5"/>
          <p:cNvSpPr txBox="1"/>
          <p:nvPr/>
        </p:nvSpPr>
        <p:spPr>
          <a:xfrm>
            <a:off x="3652451" y="5079352"/>
            <a:ext cx="48730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6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7</a:t>
            </a:r>
            <a:endParaRPr sz="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5" name="Google Shape;285;p5"/>
          <p:cNvSpPr/>
          <p:nvPr/>
        </p:nvSpPr>
        <p:spPr>
          <a:xfrm>
            <a:off x="8831658" y="5056121"/>
            <a:ext cx="29687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00">
                <a:solidFill>
                  <a:srgbClr val="0070C0"/>
                </a:solidFill>
                <a:latin typeface="Malgun Gothic"/>
                <a:ea typeface="Malgun Gothic"/>
                <a:cs typeface="Malgun Gothic"/>
                <a:sym typeface="Malgun Gothic"/>
              </a:rPr>
              <a:t>1</a:t>
            </a:r>
            <a:endParaRPr sz="800">
              <a:solidFill>
                <a:srgbClr val="0070C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86" name="Google Shape;286;p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449793" y="3253333"/>
            <a:ext cx="5691847" cy="179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51384" y="920513"/>
            <a:ext cx="1055278" cy="1055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821934" y="5512962"/>
            <a:ext cx="2342598" cy="2496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5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142429" y="5852830"/>
            <a:ext cx="2022103" cy="3252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e5af2762b6_0_0"/>
          <p:cNvSpPr txBox="1"/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2e5af2762b6_0_0"/>
          <p:cNvSpPr txBox="1"/>
          <p:nvPr>
            <p:ph idx="1" type="subTitle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2024-05-02T16:00:40Z</dcterms:created>
  <dc:creator>Home</dc:creator>
</cp:coreProperties>
</file>